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8" r:id="rId12"/>
    <p:sldId id="269" r:id="rId13"/>
    <p:sldId id="271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95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5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608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14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36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05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52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50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63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938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681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71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дежда\Desktop\91676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95" y="0"/>
            <a:ext cx="91841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1582" y="1556792"/>
            <a:ext cx="5760640" cy="170216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ГРУППОВОЙ ОБРАЗОВАТЕЛЬНЫЙ ПРОЕКТ «МОИ ДРУЗЬЯ – ИГРУШКИ»</a:t>
            </a:r>
            <a:br>
              <a:rPr lang="ru-RU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ВТОРАЯ МЛАДШАЯ </a:t>
            </a:r>
            <a:r>
              <a:rPr lang="ru-RU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ГРУППА</a:t>
            </a:r>
            <a:endParaRPr lang="ru-RU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4149080"/>
            <a:ext cx="3885867" cy="126062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Воспитатель МБДОУ Детский сад №6 «Мамонтёнок»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Зингер Надежда Александровна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134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0" y="-8237"/>
            <a:ext cx="9143999" cy="6858000"/>
          </a:xfrm>
        </p:spPr>
      </p:pic>
      <p:pic>
        <p:nvPicPr>
          <p:cNvPr id="3074" name="Picture 2" descr="C:\Users\Надежда\Desktop\фото проект\IMG_20250218_165551_7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2372"/>
            <a:ext cx="3024336" cy="443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адежда\Desktop\фото проект\IMG_20250218_165858_93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8" r="4603"/>
          <a:stretch/>
        </p:blipFill>
        <p:spPr bwMode="auto">
          <a:xfrm>
            <a:off x="6121393" y="182372"/>
            <a:ext cx="2815921" cy="449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Надежда\Desktop\фото проект\IMG_20250218_182319_20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39" b="5582"/>
          <a:stretch/>
        </p:blipFill>
        <p:spPr bwMode="auto">
          <a:xfrm>
            <a:off x="3347864" y="2204864"/>
            <a:ext cx="2626180" cy="443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0184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098" name="Picture 2" descr="C:\Users\Надежда\Desktop\фото проект\IMG_20250219_101506_3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5427"/>
            <a:ext cx="4264291" cy="319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Надежда\Desktop\фото проект\IMG_20250219_111221_4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73017"/>
            <a:ext cx="4264291" cy="292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80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122" name="Picture 2" descr="C:\Users\Надежда\Desktop\фото проект\IMG_20250219_111818_76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15"/>
          <a:stretch/>
        </p:blipFill>
        <p:spPr bwMode="auto">
          <a:xfrm>
            <a:off x="395536" y="170772"/>
            <a:ext cx="4161663" cy="374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Надежда\Desktop\фото проект\IMG_20250219_112057_11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7" b="7062"/>
          <a:stretch/>
        </p:blipFill>
        <p:spPr bwMode="auto">
          <a:xfrm>
            <a:off x="4716016" y="2348880"/>
            <a:ext cx="4004984" cy="420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1218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0" y="-8237"/>
            <a:ext cx="9143999" cy="6858000"/>
          </a:xfrm>
        </p:spPr>
      </p:pic>
      <p:pic>
        <p:nvPicPr>
          <p:cNvPr id="7170" name="Picture 2" descr="C:\Users\Надежда\Desktop\фото проект\IMG_20250221_081106_3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737510" cy="580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38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prstTxWarp prst="textArchUp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ru-RU" sz="8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Спасибо за внимание !</a:t>
            </a:r>
            <a:endParaRPr lang="ru-RU" sz="80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6235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772816"/>
            <a:ext cx="6336704" cy="3874442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Игрушки – это специально изготовленные предметы, предназначенные для игр, обеспечения игровой деятельности. Игрушка – не только радость и забава, увлекающая кроху, но и великолепный воспитатель, друг, который подготавливает ребенка к жизни в обществе и выступает в качестве средства его психического развития. И особенно актуальным знакомство детей с игрушками является именно сейчас, в начале второй младшей группы, когда у детей впереди длинный и увлекательный период дошкольного детства, период, в котором он рука об руку пойдет со своими верными друзьями – игрушками.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323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051720" y="260648"/>
            <a:ext cx="53285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ПРОБЛЕМА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детей не сформировано представление о многообразии игрушек, правилах бережного обращения с ними. 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оздать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условия для всестороннего развития личности ребенка, его творческих способностей, самостоятельности и инициативы, а также обогащения познавательной сферы в ходе образовательного проекта «Мои друзья – игрушки». </a:t>
            </a:r>
          </a:p>
        </p:txBody>
      </p:sp>
    </p:spTree>
    <p:extLst>
      <p:ext uri="{BB962C8B-B14F-4D97-AF65-F5344CB8AC3E}">
        <p14:creationId xmlns:p14="http://schemas.microsoft.com/office/powerpoint/2010/main" val="261791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9652" y="692696"/>
            <a:ext cx="6264696" cy="590465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Задачи с учетом интеграции образовательных областей: 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формировать представления о предметах ближайшего окружения – игрушках, их свойствах, качествах, функциональном назначении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закрепить родовые и видовые понятия (обобщение)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формировать умение играть с игрушками, использовать их по назначению, воспитывать бережное отношение к игрушкам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закрепить правила взаимодействия с другими детьми во время игр</a:t>
            </a:r>
          </a:p>
          <a:p>
            <a:pPr algn="ctr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вызвать эмоциональный отклик на художественные произведения об игрушках 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учить отражать в продуктивных видах деятельности впечатления от окружающих предметов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4196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60648"/>
            <a:ext cx="7200800" cy="52565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Предполагаемые результаты: 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познавательная сфера детей обогатилась представлениями о предметах ближайшего окружения – игрушках, их свойствах, качествах, функциональном назначении; 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дети владеют обобщающим понятием «Игрушки»; 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дети проявляют эмоциональный отклик к любимым игрушкам, бережно относятся к ним; 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дети знают и соблюдают правила взаимодействия с другими детьми во время игр; 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возросла педагогическая грамотность родителей по вопросам значения игрушки в жизни ребенка. </a:t>
            </a: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1342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9544" y="712266"/>
            <a:ext cx="4104456" cy="54334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Взаимодействие с родителями: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консультация «Учим детей играть с мячом»;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фотоотчет о мероприятиях проекта в приемной, группе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предложить в группе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дидактические задания по теме проекта для самостоятельного выполнения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5891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24744"/>
            <a:ext cx="7344816" cy="5544616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5500" b="1" i="1" dirty="0" smtClean="0">
                <a:latin typeface="Times New Roman" pitchFamily="18" charset="0"/>
                <a:cs typeface="Times New Roman" pitchFamily="18" charset="0"/>
              </a:rPr>
              <a:t>Материалы, оборудование, условия для самостоятельной деятельности детей: </a:t>
            </a:r>
          </a:p>
          <a:p>
            <a:pPr marL="0" indent="0" algn="ctr">
              <a:buNone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- художественная литература по теме; </a:t>
            </a:r>
          </a:p>
          <a:p>
            <a:pPr marL="0" indent="0" algn="ctr">
              <a:buNone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- демонстрационный, наглядный материал «Игрушки»; </a:t>
            </a:r>
          </a:p>
          <a:p>
            <a:pPr marL="0" indent="0" algn="ctr">
              <a:buNone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- пособие: </a:t>
            </a:r>
            <a:r>
              <a:rPr lang="ru-RU" sz="5500" dirty="0" err="1" smtClean="0">
                <a:latin typeface="Times New Roman" pitchFamily="18" charset="0"/>
                <a:cs typeface="Times New Roman" pitchFamily="18" charset="0"/>
              </a:rPr>
              <a:t>Гризик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 Т.И. Познаю мир: развивающая книга для детей 3-4 лет; </a:t>
            </a:r>
          </a:p>
          <a:p>
            <a:pPr marL="0" indent="0" algn="ctr">
              <a:buNone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- настольно-печатные игры, лото, </a:t>
            </a:r>
            <a:r>
              <a:rPr lang="ru-RU" sz="5500" dirty="0" err="1" smtClean="0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, кубики «Игрушки»; </a:t>
            </a:r>
          </a:p>
          <a:p>
            <a:pPr marL="0" indent="0" algn="ctr">
              <a:buNone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- дидактические задания на развитие психических процессов по теме: «</a:t>
            </a:r>
            <a:r>
              <a:rPr lang="ru-RU" sz="5500" dirty="0" err="1" smtClean="0">
                <a:latin typeface="Times New Roman" pitchFamily="18" charset="0"/>
                <a:cs typeface="Times New Roman" pitchFamily="18" charset="0"/>
              </a:rPr>
              <a:t>Находилки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»; «Разрезные картинки»; «Что где находится?»; «Найди отличия»; «Зашумленные картинки»; «Найди тень». ; </a:t>
            </a:r>
          </a:p>
          <a:p>
            <a:pPr marL="0" indent="0" algn="ctr">
              <a:buNone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- пособие «16 обучающих карточек Безопасность дома и на улице»; </a:t>
            </a:r>
          </a:p>
          <a:p>
            <a:pPr marL="0" indent="0" algn="ctr">
              <a:buNone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- заготовки для художественного творчества «Пластилиновые заплатки. Игрушки»; </a:t>
            </a:r>
          </a:p>
          <a:p>
            <a:pPr marL="0" indent="0" algn="ctr">
              <a:buNone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- игра-лото «Большой, средний, маленький». Серия «Забавы в картинках». </a:t>
            </a:r>
          </a:p>
          <a:p>
            <a:pPr marL="0" indent="0" algn="ctr">
              <a:buNone/>
            </a:pPr>
            <a:endParaRPr lang="ru-RU" sz="5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7400" b="1" i="1" dirty="0" smtClean="0">
                <a:latin typeface="Times New Roman" pitchFamily="18" charset="0"/>
                <a:cs typeface="Times New Roman" pitchFamily="18" charset="0"/>
              </a:rPr>
              <a:t>Итоговое мероприятие: выставка «Моя любимая игрушка».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3928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1026" name="Picture 2" descr="C:\Users\Надежда\Desktop\фото проект\IMG_20250210_161402_1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9" b="9967"/>
          <a:stretch/>
        </p:blipFill>
        <p:spPr bwMode="auto">
          <a:xfrm>
            <a:off x="812241" y="140166"/>
            <a:ext cx="358668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дежда\Desktop\фото проект\IMG_20250210_173704_84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7" t="11876" b="5747"/>
          <a:stretch/>
        </p:blipFill>
        <p:spPr bwMode="auto">
          <a:xfrm>
            <a:off x="4923802" y="3536331"/>
            <a:ext cx="355835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адежда\Desktop\фото проект\IMG_20250211_073608_06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3" b="12880"/>
          <a:stretch/>
        </p:blipFill>
        <p:spPr bwMode="auto">
          <a:xfrm>
            <a:off x="4932040" y="107909"/>
            <a:ext cx="3558355" cy="322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0671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050" name="Picture 2" descr="C:\Users\Надежда\Desktop\фото проект\IMG_20250211_113046_3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39"/>
          <a:stretch/>
        </p:blipFill>
        <p:spPr bwMode="auto">
          <a:xfrm>
            <a:off x="539552" y="140684"/>
            <a:ext cx="3744416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дежда\Desktop\фото проект\IMG_20250212_172059_03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20" b="10116"/>
          <a:stretch/>
        </p:blipFill>
        <p:spPr bwMode="auto">
          <a:xfrm>
            <a:off x="2555776" y="3645412"/>
            <a:ext cx="3904247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Надежда\Desktop\фото проект\IMG_20250213_095731_25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3" b="5802"/>
          <a:stretch/>
        </p:blipFill>
        <p:spPr bwMode="auto">
          <a:xfrm>
            <a:off x="4932040" y="140684"/>
            <a:ext cx="3877429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059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499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ГРУППОВОЙ ОБРАЗОВАТЕЛЬНЫЙ ПРОЕКТ «МОИ ДРУЗЬЯ – ИГРУШКИ» ВТОРАЯ МЛАДШАЯ ГРУППА</vt:lpstr>
      <vt:lpstr>АКТУАЛЬНОСТЬ ПРОЕКТА Игрушки – это специально изготовленные предметы, предназначенные для игр, обеспечения игровой деятельности. Игрушка – не только радость и забава, увлекающая кроху, но и великолепный воспитатель, друг, который подготавливает ребенка к жизни в обществе и выступает в качестве средства его психического развития. И особенно актуальным знакомство детей с игрушками является именно сейчас, в начале второй младшей группы, когда у детей впереди длинный и увлекательный период дошкольного детства, период, в котором он рука об руку пойдет со своими верными друзьями – игрушками.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ГРУППОВОЙ ОБРАЗОВАТЕЛЬНЫЙ ПРОЕКТ «МОИ ДРУЗЬЯ – ИГРУШКИ» ВТОРАЯ МЛАДШАЯ ГРУППА</dc:title>
  <dc:creator>Надежда</dc:creator>
  <cp:lastModifiedBy>Пользователь</cp:lastModifiedBy>
  <cp:revision>14</cp:revision>
  <dcterms:created xsi:type="dcterms:W3CDTF">2025-02-08T13:32:19Z</dcterms:created>
  <dcterms:modified xsi:type="dcterms:W3CDTF">2025-02-27T05:19:52Z</dcterms:modified>
</cp:coreProperties>
</file>